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16459200" cy="10972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77F729-6A15-6E6E-E8D2-BF0A4EF9C976}" v="9" dt="2025-10-07T20:07:50.373"/>
    <p1510:client id="{59D77C55-022D-430F-8279-23367A67A0B2}" v="1" dt="2025-10-08T18:43:37.602"/>
    <p1510:client id="{5E56A8EB-2316-78C8-90C9-4C9FE306F732}" v="1" dt="2025-10-07T20:11:32.013"/>
    <p1510:client id="{E4D445BE-3320-0292-891E-43AB6B764A27}" v="6" dt="2025-10-08T17:03:14.880"/>
    <p1510:client id="{EF052A93-18ED-89A3-9BDD-94D9A7FB87DE}" v="1" dt="2025-10-08T17:05:24.9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24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uesch, Katie@Parks" userId="S::katie.buesch@parks.ca.gov::a85ece93-197a-4913-b535-9ef8b38a5b06" providerId="AD" clId="Web-{2777F729-6A15-6E6E-E8D2-BF0A4EF9C976}"/>
    <pc:docChg chg="modSld">
      <pc:chgData name="Buesch, Katie@Parks" userId="S::katie.buesch@parks.ca.gov::a85ece93-197a-4913-b535-9ef8b38a5b06" providerId="AD" clId="Web-{2777F729-6A15-6E6E-E8D2-BF0A4EF9C976}" dt="2025-10-07T20:07:50.373" v="8" actId="1076"/>
      <pc:docMkLst>
        <pc:docMk/>
      </pc:docMkLst>
      <pc:sldChg chg="addSp modSp">
        <pc:chgData name="Buesch, Katie@Parks" userId="S::katie.buesch@parks.ca.gov::a85ece93-197a-4913-b535-9ef8b38a5b06" providerId="AD" clId="Web-{2777F729-6A15-6E6E-E8D2-BF0A4EF9C976}" dt="2025-10-07T20:07:50.373" v="8" actId="1076"/>
        <pc:sldMkLst>
          <pc:docMk/>
          <pc:sldMk cId="1926444169" sldId="257"/>
        </pc:sldMkLst>
        <pc:grpChg chg="add mod">
          <ac:chgData name="Buesch, Katie@Parks" userId="S::katie.buesch@parks.ca.gov::a85ece93-197a-4913-b535-9ef8b38a5b06" providerId="AD" clId="Web-{2777F729-6A15-6E6E-E8D2-BF0A4EF9C976}" dt="2025-10-07T20:07:50.373" v="8" actId="1076"/>
          <ac:grpSpMkLst>
            <pc:docMk/>
            <pc:sldMk cId="1926444169" sldId="257"/>
            <ac:grpSpMk id="5" creationId="{8C892D94-BB34-F776-A850-3B9DBC3FEE5A}"/>
          </ac:grpSpMkLst>
        </pc:grpChg>
        <pc:picChg chg="add mod">
          <ac:chgData name="Buesch, Katie@Parks" userId="S::katie.buesch@parks.ca.gov::a85ece93-197a-4913-b535-9ef8b38a5b06" providerId="AD" clId="Web-{2777F729-6A15-6E6E-E8D2-BF0A4EF9C976}" dt="2025-10-07T20:07:36.419" v="6" actId="1076"/>
          <ac:picMkLst>
            <pc:docMk/>
            <pc:sldMk cId="1926444169" sldId="257"/>
            <ac:picMk id="4" creationId="{1D0EB7E7-EE77-4E72-38AD-A3CAE491BA8C}"/>
          </ac:picMkLst>
        </pc:picChg>
        <pc:picChg chg="mod">
          <ac:chgData name="Buesch, Katie@Parks" userId="S::katie.buesch@parks.ca.gov::a85ece93-197a-4913-b535-9ef8b38a5b06" providerId="AD" clId="Web-{2777F729-6A15-6E6E-E8D2-BF0A4EF9C976}" dt="2025-10-07T20:07:33.653" v="5" actId="1076"/>
          <ac:picMkLst>
            <pc:docMk/>
            <pc:sldMk cId="1926444169" sldId="257"/>
            <ac:picMk id="6" creationId="{F3CCA41D-5FE3-5AA6-2452-046DCADBE5CA}"/>
          </ac:picMkLst>
        </pc:picChg>
      </pc:sldChg>
    </pc:docChg>
  </pc:docChgLst>
  <pc:docChgLst>
    <pc:chgData name="Bowlin, Kyle@Parks" userId="S::kyle.bowlin@parks.ca.gov::c0c86d9d-1af4-46e4-9f49-c0784608591b" providerId="AD" clId="Web-{E4D445BE-3320-0292-891E-43AB6B764A27}"/>
    <pc:docChg chg="modSld">
      <pc:chgData name="Bowlin, Kyle@Parks" userId="S::kyle.bowlin@parks.ca.gov::c0c86d9d-1af4-46e4-9f49-c0784608591b" providerId="AD" clId="Web-{E4D445BE-3320-0292-891E-43AB6B764A27}" dt="2025-10-08T17:03:14.880" v="5" actId="1076"/>
      <pc:docMkLst>
        <pc:docMk/>
      </pc:docMkLst>
      <pc:sldChg chg="modSp">
        <pc:chgData name="Bowlin, Kyle@Parks" userId="S::kyle.bowlin@parks.ca.gov::c0c86d9d-1af4-46e4-9f49-c0784608591b" providerId="AD" clId="Web-{E4D445BE-3320-0292-891E-43AB6B764A27}" dt="2025-10-08T17:03:14.880" v="5" actId="1076"/>
        <pc:sldMkLst>
          <pc:docMk/>
          <pc:sldMk cId="1926444169" sldId="257"/>
        </pc:sldMkLst>
        <pc:spChg chg="mod">
          <ac:chgData name="Bowlin, Kyle@Parks" userId="S::kyle.bowlin@parks.ca.gov::c0c86d9d-1af4-46e4-9f49-c0784608591b" providerId="AD" clId="Web-{E4D445BE-3320-0292-891E-43AB6B764A27}" dt="2025-10-08T17:03:14.536" v="1" actId="1076"/>
          <ac:spMkLst>
            <pc:docMk/>
            <pc:sldMk cId="1926444169" sldId="257"/>
            <ac:spMk id="2" creationId="{4CA516DE-D112-F459-905D-2D15AF4A6C80}"/>
          </ac:spMkLst>
        </pc:spChg>
        <pc:spChg chg="mod">
          <ac:chgData name="Bowlin, Kyle@Parks" userId="S::kyle.bowlin@parks.ca.gov::c0c86d9d-1af4-46e4-9f49-c0784608591b" providerId="AD" clId="Web-{E4D445BE-3320-0292-891E-43AB6B764A27}" dt="2025-10-08T17:03:14.786" v="4" actId="1076"/>
          <ac:spMkLst>
            <pc:docMk/>
            <pc:sldMk cId="1926444169" sldId="257"/>
            <ac:spMk id="3" creationId="{F542B8DB-3724-D3FE-4E21-99412CA3BDAC}"/>
          </ac:spMkLst>
        </pc:spChg>
        <pc:grpChg chg="mod">
          <ac:chgData name="Bowlin, Kyle@Parks" userId="S::kyle.bowlin@parks.ca.gov::c0c86d9d-1af4-46e4-9f49-c0784608591b" providerId="AD" clId="Web-{E4D445BE-3320-0292-891E-43AB6B764A27}" dt="2025-10-08T17:03:14.880" v="5" actId="1076"/>
          <ac:grpSpMkLst>
            <pc:docMk/>
            <pc:sldMk cId="1926444169" sldId="257"/>
            <ac:grpSpMk id="5" creationId="{8C892D94-BB34-F776-A850-3B9DBC3FEE5A}"/>
          </ac:grpSpMkLst>
        </pc:grpChg>
        <pc:picChg chg="mod">
          <ac:chgData name="Bowlin, Kyle@Parks" userId="S::kyle.bowlin@parks.ca.gov::c0c86d9d-1af4-46e4-9f49-c0784608591b" providerId="AD" clId="Web-{E4D445BE-3320-0292-891E-43AB6B764A27}" dt="2025-10-08T17:03:14.646" v="2" actId="1076"/>
          <ac:picMkLst>
            <pc:docMk/>
            <pc:sldMk cId="1926444169" sldId="257"/>
            <ac:picMk id="4" creationId="{1D0EB7E7-EE77-4E72-38AD-A3CAE491BA8C}"/>
          </ac:picMkLst>
        </pc:picChg>
        <pc:picChg chg="mod">
          <ac:chgData name="Bowlin, Kyle@Parks" userId="S::kyle.bowlin@parks.ca.gov::c0c86d9d-1af4-46e4-9f49-c0784608591b" providerId="AD" clId="Web-{E4D445BE-3320-0292-891E-43AB6B764A27}" dt="2025-10-08T17:03:14.755" v="3" actId="1076"/>
          <ac:picMkLst>
            <pc:docMk/>
            <pc:sldMk cId="1926444169" sldId="257"/>
            <ac:picMk id="6" creationId="{F3CCA41D-5FE3-5AA6-2452-046DCADBE5CA}"/>
          </ac:picMkLst>
        </pc:picChg>
      </pc:sldChg>
    </pc:docChg>
  </pc:docChgLst>
  <pc:docChgLst>
    <pc:chgData name="Buesch, Katie@Parks" userId="S::katie.buesch@parks.ca.gov::a85ece93-197a-4913-b535-9ef8b38a5b06" providerId="AD" clId="Web-{5E56A8EB-2316-78C8-90C9-4C9FE306F732}"/>
    <pc:docChg chg="modSld">
      <pc:chgData name="Buesch, Katie@Parks" userId="S::katie.buesch@parks.ca.gov::a85ece93-197a-4913-b535-9ef8b38a5b06" providerId="AD" clId="Web-{5E56A8EB-2316-78C8-90C9-4C9FE306F732}" dt="2025-10-07T20:11:32.013" v="0"/>
      <pc:docMkLst>
        <pc:docMk/>
      </pc:docMkLst>
      <pc:sldChg chg="modSp">
        <pc:chgData name="Buesch, Katie@Parks" userId="S::katie.buesch@parks.ca.gov::a85ece93-197a-4913-b535-9ef8b38a5b06" providerId="AD" clId="Web-{5E56A8EB-2316-78C8-90C9-4C9FE306F732}" dt="2025-10-07T20:11:32.013" v="0"/>
        <pc:sldMkLst>
          <pc:docMk/>
          <pc:sldMk cId="1926444169" sldId="257"/>
        </pc:sldMkLst>
        <pc:picChg chg="mod">
          <ac:chgData name="Buesch, Katie@Parks" userId="S::katie.buesch@parks.ca.gov::a85ece93-197a-4913-b535-9ef8b38a5b06" providerId="AD" clId="Web-{5E56A8EB-2316-78C8-90C9-4C9FE306F732}" dt="2025-10-07T20:11:32.013" v="0"/>
          <ac:picMkLst>
            <pc:docMk/>
            <pc:sldMk cId="1926444169" sldId="257"/>
            <ac:picMk id="4" creationId="{1D0EB7E7-EE77-4E72-38AD-A3CAE491BA8C}"/>
          </ac:picMkLst>
        </pc:picChg>
      </pc:sldChg>
    </pc:docChg>
  </pc:docChgLst>
  <pc:docChgLst>
    <pc:chgData name="Bowlin, Kyle@Parks" userId="S::kyle.bowlin@parks.ca.gov::c0c86d9d-1af4-46e4-9f49-c0784608591b" providerId="AD" clId="Web-{EF052A93-18ED-89A3-9BDD-94D9A7FB87DE}"/>
    <pc:docChg chg="modSld">
      <pc:chgData name="Bowlin, Kyle@Parks" userId="S::kyle.bowlin@parks.ca.gov::c0c86d9d-1af4-46e4-9f49-c0784608591b" providerId="AD" clId="Web-{EF052A93-18ED-89A3-9BDD-94D9A7FB87DE}" dt="2025-10-08T17:05:24.912" v="0" actId="1076"/>
      <pc:docMkLst>
        <pc:docMk/>
      </pc:docMkLst>
      <pc:sldChg chg="modSp">
        <pc:chgData name="Bowlin, Kyle@Parks" userId="S::kyle.bowlin@parks.ca.gov::c0c86d9d-1af4-46e4-9f49-c0784608591b" providerId="AD" clId="Web-{EF052A93-18ED-89A3-9BDD-94D9A7FB87DE}" dt="2025-10-08T17:05:24.912" v="0" actId="1076"/>
        <pc:sldMkLst>
          <pc:docMk/>
          <pc:sldMk cId="1926444169" sldId="257"/>
        </pc:sldMkLst>
        <pc:grpChg chg="mod">
          <ac:chgData name="Bowlin, Kyle@Parks" userId="S::kyle.bowlin@parks.ca.gov::c0c86d9d-1af4-46e4-9f49-c0784608591b" providerId="AD" clId="Web-{EF052A93-18ED-89A3-9BDD-94D9A7FB87DE}" dt="2025-10-08T17:05:24.912" v="0" actId="1076"/>
          <ac:grpSpMkLst>
            <pc:docMk/>
            <pc:sldMk cId="1926444169" sldId="257"/>
            <ac:grpSpMk id="5" creationId="{8C892D94-BB34-F776-A850-3B9DBC3FEE5A}"/>
          </ac:grpSpMkLst>
        </pc:grpChg>
      </pc:sldChg>
    </pc:docChg>
  </pc:docChgLst>
  <pc:docChgLst>
    <pc:chgData name="Nelson, Corinne@Parks" userId="f67bbc6d-9f11-49a5-ad65-4cc1534e246b" providerId="ADAL" clId="{7EAFC365-D3BF-4213-BE61-3ECD1AD6AE44}"/>
    <pc:docChg chg="addSld delSld modSld">
      <pc:chgData name="Nelson, Corinne@Parks" userId="f67bbc6d-9f11-49a5-ad65-4cc1534e246b" providerId="ADAL" clId="{7EAFC365-D3BF-4213-BE61-3ECD1AD6AE44}" dt="2024-10-10T21:07:45.181" v="104" actId="962"/>
      <pc:docMkLst>
        <pc:docMk/>
      </pc:docMkLst>
      <pc:sldChg chg="addSp modSp mod">
        <pc:chgData name="Nelson, Corinne@Parks" userId="f67bbc6d-9f11-49a5-ad65-4cc1534e246b" providerId="ADAL" clId="{7EAFC365-D3BF-4213-BE61-3ECD1AD6AE44}" dt="2024-10-10T21:07:38.963" v="102" actId="962"/>
        <pc:sldMkLst>
          <pc:docMk/>
          <pc:sldMk cId="2447724177" sldId="256"/>
        </pc:sldMkLst>
      </pc:sldChg>
      <pc:sldChg chg="addSp modSp mod">
        <pc:chgData name="Nelson, Corinne@Parks" userId="f67bbc6d-9f11-49a5-ad65-4cc1534e246b" providerId="ADAL" clId="{7EAFC365-D3BF-4213-BE61-3ECD1AD6AE44}" dt="2024-10-10T21:07:45.181" v="104" actId="962"/>
        <pc:sldMkLst>
          <pc:docMk/>
          <pc:sldMk cId="1926444169" sldId="257"/>
        </pc:sldMkLst>
      </pc:sldChg>
      <pc:sldChg chg="add del">
        <pc:chgData name="Nelson, Corinne@Parks" userId="f67bbc6d-9f11-49a5-ad65-4cc1534e246b" providerId="ADAL" clId="{7EAFC365-D3BF-4213-BE61-3ECD1AD6AE44}" dt="2024-10-10T21:04:06.013" v="30"/>
        <pc:sldMkLst>
          <pc:docMk/>
          <pc:sldMk cId="762995475" sldId="258"/>
        </pc:sldMkLst>
      </pc:sldChg>
      <pc:sldChg chg="add del">
        <pc:chgData name="Nelson, Corinne@Parks" userId="f67bbc6d-9f11-49a5-ad65-4cc1534e246b" providerId="ADAL" clId="{7EAFC365-D3BF-4213-BE61-3ECD1AD6AE44}" dt="2024-10-10T21:04:57.880" v="65"/>
        <pc:sldMkLst>
          <pc:docMk/>
          <pc:sldMk cId="3118176034" sldId="258"/>
        </pc:sldMkLst>
      </pc:sldChg>
      <pc:sldChg chg="add del">
        <pc:chgData name="Nelson, Corinne@Parks" userId="f67bbc6d-9f11-49a5-ad65-4cc1534e246b" providerId="ADAL" clId="{7EAFC365-D3BF-4213-BE61-3ECD1AD6AE44}" dt="2024-10-10T21:04:19.370" v="32"/>
        <pc:sldMkLst>
          <pc:docMk/>
          <pc:sldMk cId="3661985231" sldId="258"/>
        </pc:sldMkLst>
      </pc:sldChg>
    </pc:docChg>
  </pc:docChgLst>
  <pc:docChgLst>
    <pc:chgData name="Buesch, Katie@Parks" userId="a85ece93-197a-4913-b535-9ef8b38a5b06" providerId="ADAL" clId="{E78E36AB-A0C0-435C-AED7-5F17A02DDABC}"/>
    <pc:docChg chg="modSld">
      <pc:chgData name="Buesch, Katie@Parks" userId="a85ece93-197a-4913-b535-9ef8b38a5b06" providerId="ADAL" clId="{E78E36AB-A0C0-435C-AED7-5F17A02DDABC}" dt="2025-10-08T18:43:37.602" v="0" actId="165"/>
      <pc:docMkLst>
        <pc:docMk/>
      </pc:docMkLst>
      <pc:sldChg chg="delSp modSp">
        <pc:chgData name="Buesch, Katie@Parks" userId="a85ece93-197a-4913-b535-9ef8b38a5b06" providerId="ADAL" clId="{E78E36AB-A0C0-435C-AED7-5F17A02DDABC}" dt="2025-10-08T18:43:37.602" v="0" actId="165"/>
        <pc:sldMkLst>
          <pc:docMk/>
          <pc:sldMk cId="1926444169" sldId="257"/>
        </pc:sldMkLst>
        <pc:grpChg chg="del">
          <ac:chgData name="Buesch, Katie@Parks" userId="a85ece93-197a-4913-b535-9ef8b38a5b06" providerId="ADAL" clId="{E78E36AB-A0C0-435C-AED7-5F17A02DDABC}" dt="2025-10-08T18:43:37.602" v="0" actId="165"/>
          <ac:grpSpMkLst>
            <pc:docMk/>
            <pc:sldMk cId="1926444169" sldId="257"/>
            <ac:grpSpMk id="5" creationId="{8C892D94-BB34-F776-A850-3B9DBC3FEE5A}"/>
          </ac:grpSpMkLst>
        </pc:grpChg>
        <pc:picChg chg="mod topLvl">
          <ac:chgData name="Buesch, Katie@Parks" userId="a85ece93-197a-4913-b535-9ef8b38a5b06" providerId="ADAL" clId="{E78E36AB-A0C0-435C-AED7-5F17A02DDABC}" dt="2025-10-08T18:43:37.602" v="0" actId="165"/>
          <ac:picMkLst>
            <pc:docMk/>
            <pc:sldMk cId="1926444169" sldId="257"/>
            <ac:picMk id="4" creationId="{1D0EB7E7-EE77-4E72-38AD-A3CAE491BA8C}"/>
          </ac:picMkLst>
        </pc:picChg>
        <pc:picChg chg="mod topLvl">
          <ac:chgData name="Buesch, Katie@Parks" userId="a85ece93-197a-4913-b535-9ef8b38a5b06" providerId="ADAL" clId="{E78E36AB-A0C0-435C-AED7-5F17A02DDABC}" dt="2025-10-08T18:43:37.602" v="0" actId="165"/>
          <ac:picMkLst>
            <pc:docMk/>
            <pc:sldMk cId="1926444169" sldId="257"/>
            <ac:picMk id="6" creationId="{F3CCA41D-5FE3-5AA6-2452-046DCADBE5CA}"/>
          </ac:picMkLst>
        </pc:picChg>
      </pc:sldChg>
    </pc:docChg>
  </pc:docChgLst>
  <pc:docChgLst>
    <pc:chgData name="Nelson, Corinne@Parks" userId="f67bbc6d-9f11-49a5-ad65-4cc1534e246b" providerId="ADAL" clId="{7DB3F1CA-078B-48E6-9F5D-771A95D67142}"/>
    <pc:docChg chg="modSld">
      <pc:chgData name="Nelson, Corinne@Parks" userId="f67bbc6d-9f11-49a5-ad65-4cc1534e246b" providerId="ADAL" clId="{7DB3F1CA-078B-48E6-9F5D-771A95D67142}" dt="2024-10-11T20:54:13.934" v="1" actId="962"/>
      <pc:docMkLst>
        <pc:docMk/>
      </pc:docMkLst>
      <pc:sldChg chg="modSp mod">
        <pc:chgData name="Nelson, Corinne@Parks" userId="f67bbc6d-9f11-49a5-ad65-4cc1534e246b" providerId="ADAL" clId="{7DB3F1CA-078B-48E6-9F5D-771A95D67142}" dt="2024-10-11T20:54:13.934" v="1" actId="962"/>
        <pc:sldMkLst>
          <pc:docMk/>
          <pc:sldMk cId="1926444169" sldId="257"/>
        </pc:sldMkLst>
      </pc:sldChg>
    </pc:docChg>
  </pc:docChgLst>
  <pc:docChgLst>
    <pc:chgData name="Buesch, Katie@Parks" userId="S::katie.buesch@parks.ca.gov::a85ece93-197a-4913-b535-9ef8b38a5b06" providerId="AD" clId="Web-{10A07AF2-EBC4-79DA-D191-29B01C249B79}"/>
    <pc:docChg chg="modSld">
      <pc:chgData name="Buesch, Katie@Parks" userId="S::katie.buesch@parks.ca.gov::a85ece93-197a-4913-b535-9ef8b38a5b06" providerId="AD" clId="Web-{10A07AF2-EBC4-79DA-D191-29B01C249B79}" dt="2024-10-07T18:59:04.126" v="1"/>
      <pc:docMkLst>
        <pc:docMk/>
      </pc:docMkLst>
      <pc:sldChg chg="modSp">
        <pc:chgData name="Buesch, Katie@Parks" userId="S::katie.buesch@parks.ca.gov::a85ece93-197a-4913-b535-9ef8b38a5b06" providerId="AD" clId="Web-{10A07AF2-EBC4-79DA-D191-29B01C249B79}" dt="2024-10-07T18:58:57.892" v="0"/>
        <pc:sldMkLst>
          <pc:docMk/>
          <pc:sldMk cId="2447724177" sldId="256"/>
        </pc:sldMkLst>
      </pc:sldChg>
      <pc:sldChg chg="modSp">
        <pc:chgData name="Buesch, Katie@Parks" userId="S::katie.buesch@parks.ca.gov::a85ece93-197a-4913-b535-9ef8b38a5b06" providerId="AD" clId="Web-{10A07AF2-EBC4-79DA-D191-29B01C249B79}" dt="2024-10-07T18:59:04.126" v="1"/>
        <pc:sldMkLst>
          <pc:docMk/>
          <pc:sldMk cId="1926444169" sldId="257"/>
        </pc:sldMkLst>
      </pc:sldChg>
    </pc:docChg>
  </pc:docChgLst>
  <pc:docChgLst>
    <pc:chgData name="Buesch, Katie@Parks" userId="a85ece93-197a-4913-b535-9ef8b38a5b06" providerId="ADAL" clId="{0869CAB3-0A0C-4D97-8195-3F031ED2419F}"/>
    <pc:docChg chg="custSel delSld modSld">
      <pc:chgData name="Buesch, Katie@Parks" userId="a85ece93-197a-4913-b535-9ef8b38a5b06" providerId="ADAL" clId="{0869CAB3-0A0C-4D97-8195-3F031ED2419F}" dt="2024-10-10T23:41:50.748" v="1" actId="478"/>
      <pc:docMkLst>
        <pc:docMk/>
      </pc:docMkLst>
      <pc:sldChg chg="del">
        <pc:chgData name="Buesch, Katie@Parks" userId="a85ece93-197a-4913-b535-9ef8b38a5b06" providerId="ADAL" clId="{0869CAB3-0A0C-4D97-8195-3F031ED2419F}" dt="2024-10-10T23:39:04.548" v="0" actId="47"/>
        <pc:sldMkLst>
          <pc:docMk/>
          <pc:sldMk cId="2447724177" sldId="256"/>
        </pc:sldMkLst>
      </pc:sldChg>
      <pc:sldChg chg="delSp mod">
        <pc:chgData name="Buesch, Katie@Parks" userId="a85ece93-197a-4913-b535-9ef8b38a5b06" providerId="ADAL" clId="{0869CAB3-0A0C-4D97-8195-3F031ED2419F}" dt="2024-10-10T23:41:50.748" v="1" actId="478"/>
        <pc:sldMkLst>
          <pc:docMk/>
          <pc:sldMk cId="1926444169" sldId="257"/>
        </pc:sldMkLst>
      </pc:sldChg>
    </pc:docChg>
  </pc:docChgLst>
  <pc:docChgLst>
    <pc:chgData name="Buesch, Katie@Parks" userId="S::katie.buesch@parks.ca.gov::a85ece93-197a-4913-b535-9ef8b38a5b06" providerId="AD" clId="Web-{628D05EA-5483-B0C4-A960-9353FCA35467}"/>
    <pc:docChg chg="modSld">
      <pc:chgData name="Buesch, Katie@Parks" userId="S::katie.buesch@parks.ca.gov::a85ece93-197a-4913-b535-9ef8b38a5b06" providerId="AD" clId="Web-{628D05EA-5483-B0C4-A960-9353FCA35467}" dt="2024-08-27T22:07:42.759" v="3" actId="14100"/>
      <pc:docMkLst>
        <pc:docMk/>
      </pc:docMkLst>
      <pc:sldChg chg="modSp">
        <pc:chgData name="Buesch, Katie@Parks" userId="S::katie.buesch@parks.ca.gov::a85ece93-197a-4913-b535-9ef8b38a5b06" providerId="AD" clId="Web-{628D05EA-5483-B0C4-A960-9353FCA35467}" dt="2024-08-27T22:07:34.993" v="1" actId="14100"/>
        <pc:sldMkLst>
          <pc:docMk/>
          <pc:sldMk cId="2447724177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4440" y="1795781"/>
            <a:ext cx="13990320" cy="3820160"/>
          </a:xfrm>
        </p:spPr>
        <p:txBody>
          <a:bodyPr anchor="b"/>
          <a:lstStyle>
            <a:lvl1pPr algn="ctr">
              <a:defRPr sz="9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5763261"/>
            <a:ext cx="12344400" cy="2649219"/>
          </a:xfrm>
        </p:spPr>
        <p:txBody>
          <a:bodyPr/>
          <a:lstStyle>
            <a:lvl1pPr marL="0" indent="0" algn="ctr">
              <a:buNone/>
              <a:defRPr sz="3840"/>
            </a:lvl1pPr>
            <a:lvl2pPr marL="731520" indent="0" algn="ctr">
              <a:buNone/>
              <a:defRPr sz="3200"/>
            </a:lvl2pPr>
            <a:lvl3pPr marL="1463040" indent="0" algn="ctr">
              <a:buNone/>
              <a:defRPr sz="2880"/>
            </a:lvl3pPr>
            <a:lvl4pPr marL="2194560" indent="0" algn="ctr">
              <a:buNone/>
              <a:defRPr sz="2560"/>
            </a:lvl4pPr>
            <a:lvl5pPr marL="2926080" indent="0" algn="ctr">
              <a:buNone/>
              <a:defRPr sz="2560"/>
            </a:lvl5pPr>
            <a:lvl6pPr marL="3657600" indent="0" algn="ctr">
              <a:buNone/>
              <a:defRPr sz="2560"/>
            </a:lvl6pPr>
            <a:lvl7pPr marL="4389120" indent="0" algn="ctr">
              <a:buNone/>
              <a:defRPr sz="2560"/>
            </a:lvl7pPr>
            <a:lvl8pPr marL="5120640" indent="0" algn="ctr">
              <a:buNone/>
              <a:defRPr sz="2560"/>
            </a:lvl8pPr>
            <a:lvl9pPr marL="5852160" indent="0" algn="ctr">
              <a:buNone/>
              <a:defRPr sz="25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C7D77-BC61-496F-AFFF-DD252800FA23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C3B85-0CD9-412B-8DBB-0FBBD91FE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185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C7D77-BC61-496F-AFFF-DD252800FA23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C3B85-0CD9-412B-8DBB-0FBBD91FE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7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78616" y="584200"/>
            <a:ext cx="3549015" cy="929894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1571" y="584200"/>
            <a:ext cx="10441305" cy="929894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C7D77-BC61-496F-AFFF-DD252800FA23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C3B85-0CD9-412B-8DBB-0FBBD91FE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711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C7D77-BC61-496F-AFFF-DD252800FA23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C3B85-0CD9-412B-8DBB-0FBBD91FE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878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2998" y="2735583"/>
            <a:ext cx="14196060" cy="4564379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2998" y="7343143"/>
            <a:ext cx="14196060" cy="2400299"/>
          </a:xfrm>
        </p:spPr>
        <p:txBody>
          <a:bodyPr/>
          <a:lstStyle>
            <a:lvl1pPr marL="0" indent="0">
              <a:buNone/>
              <a:defRPr sz="3840">
                <a:solidFill>
                  <a:schemeClr val="tx1">
                    <a:tint val="82000"/>
                  </a:schemeClr>
                </a:solidFill>
              </a:defRPr>
            </a:lvl1pPr>
            <a:lvl2pPr marL="73152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2pPr>
            <a:lvl3pPr marL="1463040" indent="0">
              <a:buNone/>
              <a:defRPr sz="2880">
                <a:solidFill>
                  <a:schemeClr val="tx1">
                    <a:tint val="82000"/>
                  </a:schemeClr>
                </a:solidFill>
              </a:defRPr>
            </a:lvl3pPr>
            <a:lvl4pPr marL="2194560" indent="0">
              <a:buNone/>
              <a:defRPr sz="2560">
                <a:solidFill>
                  <a:schemeClr val="tx1">
                    <a:tint val="82000"/>
                  </a:schemeClr>
                </a:solidFill>
              </a:defRPr>
            </a:lvl4pPr>
            <a:lvl5pPr marL="2926080" indent="0">
              <a:buNone/>
              <a:defRPr sz="2560">
                <a:solidFill>
                  <a:schemeClr val="tx1">
                    <a:tint val="82000"/>
                  </a:schemeClr>
                </a:solidFill>
              </a:defRPr>
            </a:lvl5pPr>
            <a:lvl6pPr marL="3657600" indent="0">
              <a:buNone/>
              <a:defRPr sz="2560">
                <a:solidFill>
                  <a:schemeClr val="tx1">
                    <a:tint val="82000"/>
                  </a:schemeClr>
                </a:solidFill>
              </a:defRPr>
            </a:lvl6pPr>
            <a:lvl7pPr marL="4389120" indent="0">
              <a:buNone/>
              <a:defRPr sz="2560">
                <a:solidFill>
                  <a:schemeClr val="tx1">
                    <a:tint val="82000"/>
                  </a:schemeClr>
                </a:solidFill>
              </a:defRPr>
            </a:lvl7pPr>
            <a:lvl8pPr marL="5120640" indent="0">
              <a:buNone/>
              <a:defRPr sz="2560">
                <a:solidFill>
                  <a:schemeClr val="tx1">
                    <a:tint val="82000"/>
                  </a:schemeClr>
                </a:solidFill>
              </a:defRPr>
            </a:lvl8pPr>
            <a:lvl9pPr marL="5852160" indent="0">
              <a:buNone/>
              <a:defRPr sz="25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C7D77-BC61-496F-AFFF-DD252800FA23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C3B85-0CD9-412B-8DBB-0FBBD91FE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296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31570" y="2921000"/>
            <a:ext cx="6995160" cy="69621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32470" y="2921000"/>
            <a:ext cx="6995160" cy="69621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C7D77-BC61-496F-AFFF-DD252800FA23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C3B85-0CD9-412B-8DBB-0FBBD91FE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747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4" y="584202"/>
            <a:ext cx="14196060" cy="212090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3716" y="2689861"/>
            <a:ext cx="6963012" cy="1318259"/>
          </a:xfrm>
        </p:spPr>
        <p:txBody>
          <a:bodyPr anchor="b"/>
          <a:lstStyle>
            <a:lvl1pPr marL="0" indent="0">
              <a:buNone/>
              <a:defRPr sz="3840" b="1"/>
            </a:lvl1pPr>
            <a:lvl2pPr marL="731520" indent="0">
              <a:buNone/>
              <a:defRPr sz="3200" b="1"/>
            </a:lvl2pPr>
            <a:lvl3pPr marL="1463040" indent="0">
              <a:buNone/>
              <a:defRPr sz="2880" b="1"/>
            </a:lvl3pPr>
            <a:lvl4pPr marL="2194560" indent="0">
              <a:buNone/>
              <a:defRPr sz="2560" b="1"/>
            </a:lvl4pPr>
            <a:lvl5pPr marL="2926080" indent="0">
              <a:buNone/>
              <a:defRPr sz="2560" b="1"/>
            </a:lvl5pPr>
            <a:lvl6pPr marL="3657600" indent="0">
              <a:buNone/>
              <a:defRPr sz="2560" b="1"/>
            </a:lvl6pPr>
            <a:lvl7pPr marL="4389120" indent="0">
              <a:buNone/>
              <a:defRPr sz="2560" b="1"/>
            </a:lvl7pPr>
            <a:lvl8pPr marL="5120640" indent="0">
              <a:buNone/>
              <a:defRPr sz="2560" b="1"/>
            </a:lvl8pPr>
            <a:lvl9pPr marL="5852160" indent="0">
              <a:buNone/>
              <a:defRPr sz="25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33716" y="4008120"/>
            <a:ext cx="6963012" cy="58953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332471" y="2689861"/>
            <a:ext cx="6997304" cy="1318259"/>
          </a:xfrm>
        </p:spPr>
        <p:txBody>
          <a:bodyPr anchor="b"/>
          <a:lstStyle>
            <a:lvl1pPr marL="0" indent="0">
              <a:buNone/>
              <a:defRPr sz="3840" b="1"/>
            </a:lvl1pPr>
            <a:lvl2pPr marL="731520" indent="0">
              <a:buNone/>
              <a:defRPr sz="3200" b="1"/>
            </a:lvl2pPr>
            <a:lvl3pPr marL="1463040" indent="0">
              <a:buNone/>
              <a:defRPr sz="2880" b="1"/>
            </a:lvl3pPr>
            <a:lvl4pPr marL="2194560" indent="0">
              <a:buNone/>
              <a:defRPr sz="2560" b="1"/>
            </a:lvl4pPr>
            <a:lvl5pPr marL="2926080" indent="0">
              <a:buNone/>
              <a:defRPr sz="2560" b="1"/>
            </a:lvl5pPr>
            <a:lvl6pPr marL="3657600" indent="0">
              <a:buNone/>
              <a:defRPr sz="2560" b="1"/>
            </a:lvl6pPr>
            <a:lvl7pPr marL="4389120" indent="0">
              <a:buNone/>
              <a:defRPr sz="2560" b="1"/>
            </a:lvl7pPr>
            <a:lvl8pPr marL="5120640" indent="0">
              <a:buNone/>
              <a:defRPr sz="2560" b="1"/>
            </a:lvl8pPr>
            <a:lvl9pPr marL="5852160" indent="0">
              <a:buNone/>
              <a:defRPr sz="25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332471" y="4008120"/>
            <a:ext cx="6997304" cy="58953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C7D77-BC61-496F-AFFF-DD252800FA23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C3B85-0CD9-412B-8DBB-0FBBD91FE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93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C7D77-BC61-496F-AFFF-DD252800FA23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C3B85-0CD9-412B-8DBB-0FBBD91FE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451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C7D77-BC61-496F-AFFF-DD252800FA23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C3B85-0CD9-412B-8DBB-0FBBD91FE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787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4" y="731520"/>
            <a:ext cx="5308520" cy="2560320"/>
          </a:xfrm>
        </p:spPr>
        <p:txBody>
          <a:bodyPr anchor="b"/>
          <a:lstStyle>
            <a:lvl1pPr>
              <a:defRPr sz="51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7304" y="1579882"/>
            <a:ext cx="8332470" cy="7797800"/>
          </a:xfrm>
        </p:spPr>
        <p:txBody>
          <a:bodyPr/>
          <a:lstStyle>
            <a:lvl1pPr>
              <a:defRPr sz="5120"/>
            </a:lvl1pPr>
            <a:lvl2pPr>
              <a:defRPr sz="4480"/>
            </a:lvl2pPr>
            <a:lvl3pPr>
              <a:defRPr sz="384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3714" y="3291840"/>
            <a:ext cx="5308520" cy="6098541"/>
          </a:xfrm>
        </p:spPr>
        <p:txBody>
          <a:bodyPr/>
          <a:lstStyle>
            <a:lvl1pPr marL="0" indent="0">
              <a:buNone/>
              <a:defRPr sz="2560"/>
            </a:lvl1pPr>
            <a:lvl2pPr marL="731520" indent="0">
              <a:buNone/>
              <a:defRPr sz="2240"/>
            </a:lvl2pPr>
            <a:lvl3pPr marL="1463040" indent="0">
              <a:buNone/>
              <a:defRPr sz="1920"/>
            </a:lvl3pPr>
            <a:lvl4pPr marL="2194560" indent="0">
              <a:buNone/>
              <a:defRPr sz="1600"/>
            </a:lvl4pPr>
            <a:lvl5pPr marL="2926080" indent="0">
              <a:buNone/>
              <a:defRPr sz="1600"/>
            </a:lvl5pPr>
            <a:lvl6pPr marL="3657600" indent="0">
              <a:buNone/>
              <a:defRPr sz="1600"/>
            </a:lvl6pPr>
            <a:lvl7pPr marL="4389120" indent="0">
              <a:buNone/>
              <a:defRPr sz="1600"/>
            </a:lvl7pPr>
            <a:lvl8pPr marL="5120640" indent="0">
              <a:buNone/>
              <a:defRPr sz="1600"/>
            </a:lvl8pPr>
            <a:lvl9pPr marL="585216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C7D77-BC61-496F-AFFF-DD252800FA23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C3B85-0CD9-412B-8DBB-0FBBD91FE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94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4" y="731520"/>
            <a:ext cx="5308520" cy="2560320"/>
          </a:xfrm>
        </p:spPr>
        <p:txBody>
          <a:bodyPr anchor="b"/>
          <a:lstStyle>
            <a:lvl1pPr>
              <a:defRPr sz="51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97304" y="1579882"/>
            <a:ext cx="8332470" cy="7797800"/>
          </a:xfrm>
        </p:spPr>
        <p:txBody>
          <a:bodyPr anchor="t"/>
          <a:lstStyle>
            <a:lvl1pPr marL="0" indent="0">
              <a:buNone/>
              <a:defRPr sz="5120"/>
            </a:lvl1pPr>
            <a:lvl2pPr marL="731520" indent="0">
              <a:buNone/>
              <a:defRPr sz="4480"/>
            </a:lvl2pPr>
            <a:lvl3pPr marL="1463040" indent="0">
              <a:buNone/>
              <a:defRPr sz="3840"/>
            </a:lvl3pPr>
            <a:lvl4pPr marL="2194560" indent="0">
              <a:buNone/>
              <a:defRPr sz="3200"/>
            </a:lvl4pPr>
            <a:lvl5pPr marL="2926080" indent="0">
              <a:buNone/>
              <a:defRPr sz="3200"/>
            </a:lvl5pPr>
            <a:lvl6pPr marL="3657600" indent="0">
              <a:buNone/>
              <a:defRPr sz="3200"/>
            </a:lvl6pPr>
            <a:lvl7pPr marL="4389120" indent="0">
              <a:buNone/>
              <a:defRPr sz="3200"/>
            </a:lvl7pPr>
            <a:lvl8pPr marL="5120640" indent="0">
              <a:buNone/>
              <a:defRPr sz="3200"/>
            </a:lvl8pPr>
            <a:lvl9pPr marL="5852160" indent="0">
              <a:buNone/>
              <a:defRPr sz="32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3714" y="3291840"/>
            <a:ext cx="5308520" cy="6098541"/>
          </a:xfrm>
        </p:spPr>
        <p:txBody>
          <a:bodyPr/>
          <a:lstStyle>
            <a:lvl1pPr marL="0" indent="0">
              <a:buNone/>
              <a:defRPr sz="2560"/>
            </a:lvl1pPr>
            <a:lvl2pPr marL="731520" indent="0">
              <a:buNone/>
              <a:defRPr sz="2240"/>
            </a:lvl2pPr>
            <a:lvl3pPr marL="1463040" indent="0">
              <a:buNone/>
              <a:defRPr sz="1920"/>
            </a:lvl3pPr>
            <a:lvl4pPr marL="2194560" indent="0">
              <a:buNone/>
              <a:defRPr sz="1600"/>
            </a:lvl4pPr>
            <a:lvl5pPr marL="2926080" indent="0">
              <a:buNone/>
              <a:defRPr sz="1600"/>
            </a:lvl5pPr>
            <a:lvl6pPr marL="3657600" indent="0">
              <a:buNone/>
              <a:defRPr sz="1600"/>
            </a:lvl6pPr>
            <a:lvl7pPr marL="4389120" indent="0">
              <a:buNone/>
              <a:defRPr sz="1600"/>
            </a:lvl7pPr>
            <a:lvl8pPr marL="5120640" indent="0">
              <a:buNone/>
              <a:defRPr sz="1600"/>
            </a:lvl8pPr>
            <a:lvl9pPr marL="585216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C7D77-BC61-496F-AFFF-DD252800FA23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C3B85-0CD9-412B-8DBB-0FBBD91FE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930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1570" y="584202"/>
            <a:ext cx="14196060" cy="21209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1570" y="2921000"/>
            <a:ext cx="14196060" cy="69621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31570" y="10170162"/>
            <a:ext cx="370332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0C7D77-BC61-496F-AFFF-DD252800FA23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52110" y="10170162"/>
            <a:ext cx="555498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24310" y="10170162"/>
            <a:ext cx="370332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DC3B85-0CD9-412B-8DBB-0FBBD91FE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490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463040" rtl="0" eaLnBrk="1" latinLnBrk="0" hangingPunct="1">
        <a:lnSpc>
          <a:spcPct val="90000"/>
        </a:lnSpc>
        <a:spcBef>
          <a:spcPct val="0"/>
        </a:spcBef>
        <a:buNone/>
        <a:defRPr sz="70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5760" indent="-365760" algn="l" defTabSz="146304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448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56032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4pPr>
      <a:lvl5pPr marL="329184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5pPr>
      <a:lvl6pPr marL="402336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6pPr>
      <a:lvl7pPr marL="475488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7pPr>
      <a:lvl8pPr marL="548640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8pPr>
      <a:lvl9pPr marL="621792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46304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3pPr>
      <a:lvl4pPr marL="219456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4pPr>
      <a:lvl5pPr marL="292608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5pPr>
      <a:lvl6pPr marL="365760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6pPr>
      <a:lvl7pPr marL="438912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7pPr>
      <a:lvl8pPr marL="512064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8pPr>
      <a:lvl9pPr marL="585216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6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 descr="The Land and Water Conservation Fund circular logo which reads &quot;A Federal, State, and local Partnership Since 1965&quot; and &quot;National Park Service&quot;">
            <a:extLst>
              <a:ext uri="{FF2B5EF4-FFF2-40B4-BE49-F238E27FC236}">
                <a16:creationId xmlns:a16="http://schemas.microsoft.com/office/drawing/2014/main" id="{4CA516DE-D112-F459-905D-2D15AF4A6C80}"/>
              </a:ext>
            </a:extLst>
          </p:cNvPr>
          <p:cNvSpPr txBox="1"/>
          <p:nvPr/>
        </p:nvSpPr>
        <p:spPr>
          <a:xfrm>
            <a:off x="918587" y="791305"/>
            <a:ext cx="14636935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0">
                <a:solidFill>
                  <a:schemeClr val="bg1"/>
                </a:solidFill>
              </a:rPr>
              <a:t>This project was partially funded by the Land and Water Conservation Fund through the U.S. Department of Interior and the California Department of Parks and Recreation.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F542B8DB-3724-D3FE-4E21-99412CA3BD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7769" y="298460"/>
            <a:ext cx="16019857" cy="10558257"/>
          </a:xfrm>
          <a:prstGeom prst="roundRect">
            <a:avLst/>
          </a:prstGeom>
          <a:noFill/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The Land and Water Conservation Fund circular logo which reads &quot;A Federal, State, and local Partnership Since 1965&quot; and &quot;National Park Service&quot;">
            <a:extLst>
              <a:ext uri="{FF2B5EF4-FFF2-40B4-BE49-F238E27FC236}">
                <a16:creationId xmlns:a16="http://schemas.microsoft.com/office/drawing/2014/main" id="{F3CCA41D-5FE3-5AA6-2452-046DCADBE5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479" y="6278129"/>
            <a:ext cx="4153830" cy="4175983"/>
          </a:xfrm>
          <a:prstGeom prst="rect">
            <a:avLst/>
          </a:prstGeom>
        </p:spPr>
      </p:pic>
      <p:pic>
        <p:nvPicPr>
          <p:cNvPr id="4" name="Picture 3" descr="circular logo with brown bear in the center that reads &quot;California State Parks. Since 1864.&quot;">
            <a:extLst>
              <a:ext uri="{FF2B5EF4-FFF2-40B4-BE49-F238E27FC236}">
                <a16:creationId xmlns:a16="http://schemas.microsoft.com/office/drawing/2014/main" id="{1D0EB7E7-EE77-4E72-38AD-A3CAE491BA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09269" y="6274542"/>
            <a:ext cx="4334982" cy="419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64441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8837db8f-2fa6-4c81-acf3-fb8d0ab6413e" xsi:nil="true"/>
    <lcf76f155ced4ddcb4097134ff3c332f xmlns="8837db8f-2fa6-4c81-acf3-fb8d0ab6413e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5255DF8CDE8848870705A70250E19A" ma:contentTypeVersion="15" ma:contentTypeDescription="Create a new document." ma:contentTypeScope="" ma:versionID="7a7150122631e54e893988bd01b3c995">
  <xsd:schema xmlns:xsd="http://www.w3.org/2001/XMLSchema" xmlns:xs="http://www.w3.org/2001/XMLSchema" xmlns:p="http://schemas.microsoft.com/office/2006/metadata/properties" xmlns:ns2="8837db8f-2fa6-4c81-acf3-fb8d0ab6413e" xmlns:ns3="e860d683-669b-44e6-aa09-c4ded4ca49c8" targetNamespace="http://schemas.microsoft.com/office/2006/metadata/properties" ma:root="true" ma:fieldsID="54fe342d4768dfd387e02dd21a546e7c" ns2:_="" ns3:_="">
    <xsd:import namespace="8837db8f-2fa6-4c81-acf3-fb8d0ab6413e"/>
    <xsd:import namespace="e860d683-669b-44e6-aa09-c4ded4ca49c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Not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37db8f-2fa6-4c81-acf3-fb8d0ab641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Notes" ma:index="12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9434a094-32e4-4fa6-af51-71742bc06c7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60d683-669b-44e6-aa09-c4ded4ca49c8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55547BC-E27A-4C5B-8AC6-E201DCAD8C0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91EAE7B-9724-4B0E-9CBF-7C1C1A5C7D5A}">
  <ds:schemaRefs>
    <ds:schemaRef ds:uri="4aaa0d8e-ee87-4465-aa9d-ceba98bcdd76"/>
    <ds:schemaRef ds:uri="8837db8f-2fa6-4c81-acf3-fb8d0ab6413e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2F00BB46-6961-43A2-A21A-23F972D6B3DF}">
  <ds:schemaRefs>
    <ds:schemaRef ds:uri="8837db8f-2fa6-4c81-acf3-fb8d0ab6413e"/>
    <ds:schemaRef ds:uri="e860d683-669b-44e6-aa09-c4ded4ca49c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30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Buesch, Katie@Parks</dc:creator>
  <cp:lastModifiedBy>Buesch, Katie@Parks</cp:lastModifiedBy>
  <cp:revision>1</cp:revision>
  <dcterms:created xsi:type="dcterms:W3CDTF">2024-08-13T22:36:47Z</dcterms:created>
  <dcterms:modified xsi:type="dcterms:W3CDTF">2025-10-08T18:43:44Z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0x010100365255DF8CDE8848870705A70250E19A</vt:lpwstr>
  </property>
  <property fmtid="{D5CDD505-2E9C-101B-9397-08002B2CF9AE}" pid="3" name="MediaServiceImageTags">
    <vt:lpwstr/>
  </property>
</Properties>
</file>